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937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79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547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784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776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22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704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764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59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566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172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43C17-C413-4C4C-A125-9376C833758A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78F29-6E14-4A8B-AAA2-0925012B3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625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r>
              <a:rPr lang="en-US" b="1" dirty="0" smtClean="0"/>
              <a:t>Partner Selection Update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February 2012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Autofit/>
          </a:bodyPr>
          <a:lstStyle/>
          <a:p>
            <a:endParaRPr lang="en-US" sz="1600" dirty="0"/>
          </a:p>
          <a:p>
            <a:pPr marL="0" indent="0">
              <a:buNone/>
            </a:pPr>
            <a:r>
              <a:rPr lang="en-US" sz="1600" b="1" u="sng" dirty="0"/>
              <a:t>Weaknesses</a:t>
            </a:r>
            <a:r>
              <a:rPr lang="en-US" sz="1600" b="1" dirty="0"/>
              <a:t>:  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US</a:t>
            </a:r>
            <a:r>
              <a:rPr lang="en-US" sz="1600" dirty="0"/>
              <a:t>:	San Francisco (area)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Pittsburg</a:t>
            </a:r>
          </a:p>
          <a:p>
            <a:pPr marL="0" indent="0">
              <a:buNone/>
            </a:pPr>
            <a:r>
              <a:rPr lang="en-US" sz="1600" dirty="0"/>
              <a:t>	Birmingham</a:t>
            </a:r>
          </a:p>
          <a:p>
            <a:pPr marL="0" indent="0">
              <a:buNone/>
            </a:pPr>
            <a:r>
              <a:rPr lang="en-US" sz="1600" dirty="0"/>
              <a:t>	New Mexico</a:t>
            </a:r>
          </a:p>
          <a:p>
            <a:pPr marL="0" indent="0">
              <a:buNone/>
            </a:pPr>
            <a:r>
              <a:rPr lang="en-US" sz="1600" dirty="0"/>
              <a:t>	Houston </a:t>
            </a:r>
          </a:p>
          <a:p>
            <a:pPr marL="0" indent="0">
              <a:buNone/>
            </a:pPr>
            <a:r>
              <a:rPr lang="en-US" sz="1600" dirty="0"/>
              <a:t>	New Orleans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Florida</a:t>
            </a:r>
          </a:p>
          <a:p>
            <a:pPr marL="0" indent="0">
              <a:buNone/>
            </a:pPr>
            <a:r>
              <a:rPr lang="en-US" sz="1600" dirty="0"/>
              <a:t>	Wisconsin </a:t>
            </a:r>
            <a:r>
              <a:rPr lang="en-US" sz="1600" b="1" dirty="0"/>
              <a:t>pending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NYC </a:t>
            </a:r>
          </a:p>
          <a:p>
            <a:pPr marL="0" indent="0">
              <a:buNone/>
            </a:pPr>
            <a:r>
              <a:rPr lang="en-US" sz="1600" dirty="0"/>
              <a:t>	South Carolina</a:t>
            </a:r>
          </a:p>
          <a:p>
            <a:pPr marL="0" indent="0">
              <a:buNone/>
            </a:pPr>
            <a:r>
              <a:rPr lang="en-US" sz="1600" dirty="0"/>
              <a:t>	Cleveland</a:t>
            </a:r>
          </a:p>
          <a:p>
            <a:pPr marL="0" indent="0">
              <a:buNone/>
            </a:pPr>
            <a:r>
              <a:rPr lang="en-US" sz="1600" dirty="0" smtClean="0"/>
              <a:t>     North </a:t>
            </a:r>
            <a:r>
              <a:rPr lang="en-US" sz="1600" dirty="0"/>
              <a:t>America:	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Montreal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Vancouver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Europe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82341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Partner Selection Team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North </a:t>
            </a:r>
            <a:r>
              <a:rPr lang="en-US" dirty="0"/>
              <a:t>East &amp; Canada-----Bill Kirby</a:t>
            </a:r>
          </a:p>
          <a:p>
            <a:r>
              <a:rPr lang="en-US" dirty="0"/>
              <a:t>South East &amp; Mid-West---Ray Blush</a:t>
            </a:r>
          </a:p>
          <a:p>
            <a:r>
              <a:rPr lang="en-US" dirty="0"/>
              <a:t>Pacific Rim &amp; </a:t>
            </a:r>
            <a:r>
              <a:rPr lang="en-US" dirty="0" smtClean="0"/>
              <a:t>Europe- </a:t>
            </a:r>
            <a:r>
              <a:rPr lang="en-US" dirty="0"/>
              <a:t>Larry Maglin &amp; Steve Ford</a:t>
            </a:r>
          </a:p>
          <a:p>
            <a:r>
              <a:rPr lang="en-US" dirty="0"/>
              <a:t>South West----John Alston</a:t>
            </a:r>
          </a:p>
          <a:p>
            <a:r>
              <a:rPr lang="en-US" dirty="0"/>
              <a:t>West &amp; Europe------ Steve Harvey</a:t>
            </a:r>
          </a:p>
          <a:p>
            <a:r>
              <a:rPr lang="en-US" dirty="0"/>
              <a:t>South America &amp; Africa-- TBD</a:t>
            </a:r>
          </a:p>
          <a:p>
            <a:r>
              <a:rPr lang="en-US" dirty="0"/>
              <a:t>DBM Offices ----Steve Ford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344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Want to ensure we are aligned with OI values</a:t>
            </a:r>
            <a:r>
              <a:rPr lang="en-US"/>
              <a:t>.  </a:t>
            </a:r>
            <a:r>
              <a:rPr lang="en-US" smtClean="0"/>
              <a:t>    Must </a:t>
            </a:r>
            <a:r>
              <a:rPr lang="en-US" dirty="0"/>
              <a:t>have two core competencies in OI – Career Transition and Executive development/coaching. </a:t>
            </a:r>
          </a:p>
          <a:p>
            <a:pPr lvl="0"/>
            <a:r>
              <a:rPr lang="en-US" dirty="0"/>
              <a:t>Need to embody changing strategies as OI changes into a marketing and sales driven organization.</a:t>
            </a:r>
          </a:p>
          <a:p>
            <a:pPr lvl="0"/>
            <a:r>
              <a:rPr lang="en-US" dirty="0"/>
              <a:t>Holes in Europe, United States, Far East, Japan, India, and Asia in general.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635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90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 Partner Selection Update  February 2012 </vt:lpstr>
      <vt:lpstr>Partner Selection Team </vt:lpstr>
      <vt:lpstr>Key 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 Selection Update  February 2012</dc:title>
  <dc:creator>Bill Kirby</dc:creator>
  <cp:lastModifiedBy>Sharon Barkmeier</cp:lastModifiedBy>
  <cp:revision>3</cp:revision>
  <dcterms:created xsi:type="dcterms:W3CDTF">2012-02-09T22:15:35Z</dcterms:created>
  <dcterms:modified xsi:type="dcterms:W3CDTF">2012-02-11T04:46:40Z</dcterms:modified>
</cp:coreProperties>
</file>